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70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33"/>
    <a:srgbClr val="FF0000"/>
    <a:srgbClr val="00E1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1B563-046C-4C54-9EA3-DF72FBABB1EF}" type="datetimeFigureOut">
              <a:rPr lang="fr-FR" smtClean="0"/>
              <a:pPr/>
              <a:t>06/06/2022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86BAE-2FD8-4756-8F1E-D85B7EFAC4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86BAE-2FD8-4756-8F1E-D85B7EFAC4F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86BAE-2FD8-4756-8F1E-D85B7EFAC4FB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ZoneTexte 6"/>
          <p:cNvSpPr txBox="1"/>
          <p:nvPr userDrawn="1"/>
        </p:nvSpPr>
        <p:spPr>
          <a:xfrm>
            <a:off x="0" y="6608385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Atelier Expérimentation </a:t>
            </a:r>
            <a:r>
              <a:rPr lang="fr-FR" sz="1200" baseline="0" dirty="0" smtClean="0"/>
              <a:t>et Instrumentation – 28 juin au 1</a:t>
            </a:r>
            <a:r>
              <a:rPr lang="fr-FR" sz="1200" baseline="30000" dirty="0" smtClean="0"/>
              <a:t>er</a:t>
            </a:r>
            <a:r>
              <a:rPr lang="fr-FR" sz="1200" baseline="0" dirty="0" smtClean="0"/>
              <a:t> juillet 2022 – Montpellier  </a:t>
            </a:r>
            <a:endParaRPr lang="fr-FR" sz="1200" dirty="0"/>
          </a:p>
        </p:txBody>
      </p:sp>
      <p:sp>
        <p:nvSpPr>
          <p:cNvPr id="8" name="ZoneTexte 7"/>
          <p:cNvSpPr txBox="1"/>
          <p:nvPr userDrawn="1"/>
        </p:nvSpPr>
        <p:spPr>
          <a:xfrm>
            <a:off x="8388424" y="6608385"/>
            <a:ext cx="683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069718C-4B6B-4FA7-906F-1742F3CC2964}" type="slidenum">
              <a:rPr lang="fr-FR" sz="1200" smtClean="0"/>
              <a:pPr algn="r"/>
              <a:t>‹N°›</a:t>
            </a:fld>
            <a:r>
              <a:rPr lang="fr-FR" sz="1200" dirty="0" smtClean="0"/>
              <a:t> / 2</a:t>
            </a:r>
            <a:endParaRPr lang="fr-FR" sz="1200" dirty="0"/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107504" y="6624000"/>
            <a:ext cx="88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06/06/2022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06/06/2022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06/06/2022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06/06/2022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06/06/2022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Z:\Work\Communaute\CSIIT\CSIIT\AEI2022\Presentations\Logo_AEI_2022_dow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188640"/>
            <a:ext cx="907119" cy="548680"/>
          </a:xfrm>
          <a:prstGeom prst="rect">
            <a:avLst/>
          </a:prstGeom>
          <a:noFill/>
        </p:spPr>
      </p:pic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899592" y="44624"/>
            <a:ext cx="8064896" cy="108012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fr-FR" sz="3000" b="1" spc="-1" dirty="0" smtClean="0">
                <a:solidFill>
                  <a:srgbClr val="000000"/>
                </a:solidFill>
              </a:rPr>
              <a:t>Titre</a:t>
            </a:r>
            <a:br>
              <a:rPr lang="fr-FR" sz="3000" b="1" spc="-1" dirty="0" smtClean="0">
                <a:solidFill>
                  <a:srgbClr val="000000"/>
                </a:solidFill>
              </a:rPr>
            </a:br>
            <a:r>
              <a:rPr lang="fr-FR" sz="1800" b="1" spc="-1" dirty="0" smtClean="0">
                <a:solidFill>
                  <a:srgbClr val="000000"/>
                </a:solidFill>
              </a:rPr>
              <a:t>Auteurs (</a:t>
            </a:r>
            <a:r>
              <a:rPr lang="fr-FR" sz="1800" b="1" i="1" spc="-1" dirty="0" smtClean="0">
                <a:solidFill>
                  <a:srgbClr val="000000"/>
                </a:solidFill>
              </a:rPr>
              <a:t>Laboratoires)</a:t>
            </a:r>
            <a:br>
              <a:rPr lang="fr-FR" sz="1800" b="1" i="1" spc="-1" dirty="0" smtClean="0">
                <a:solidFill>
                  <a:srgbClr val="000000"/>
                </a:solidFill>
              </a:rPr>
            </a:br>
            <a:endParaRPr lang="fr-FR" sz="1800" i="1" spc="-1" dirty="0">
              <a:solidFill>
                <a:srgbClr val="000000"/>
              </a:solidFill>
            </a:endParaRPr>
          </a:p>
        </p:txBody>
      </p:sp>
      <p:sp>
        <p:nvSpPr>
          <p:cNvPr id="12" name="ZoneTexte 6"/>
          <p:cNvSpPr txBox="1">
            <a:spLocks noChangeArrowheads="1"/>
          </p:cNvSpPr>
          <p:nvPr/>
        </p:nvSpPr>
        <p:spPr bwMode="auto">
          <a:xfrm>
            <a:off x="179388" y="1326580"/>
            <a:ext cx="8785225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fr-FR" altLang="x-none" b="1" dirty="0"/>
              <a:t>Contexte </a:t>
            </a:r>
            <a:r>
              <a:rPr lang="fr-FR" altLang="x-none" b="1" dirty="0" smtClean="0"/>
              <a:t>&amp; </a:t>
            </a:r>
            <a:r>
              <a:rPr lang="fr-FR" altLang="x-none" b="1" dirty="0" smtClean="0"/>
              <a:t>Objectifs</a:t>
            </a:r>
            <a:r>
              <a:rPr lang="fr-FR" altLang="x-none" b="1" dirty="0" smtClean="0"/>
              <a:t>:</a:t>
            </a:r>
          </a:p>
          <a:p>
            <a:endParaRPr lang="fr-FR" altLang="x-none" b="1" dirty="0" smtClean="0"/>
          </a:p>
          <a:p>
            <a:endParaRPr lang="fr-FR" altLang="x-none" b="1" dirty="0"/>
          </a:p>
          <a:p>
            <a:endParaRPr lang="fr-FR" altLang="x-none" dirty="0"/>
          </a:p>
          <a:p>
            <a:endParaRPr lang="fr-FR" altLang="x-none" dirty="0"/>
          </a:p>
          <a:p>
            <a:endParaRPr lang="fr-FR" altLang="x-none" dirty="0"/>
          </a:p>
          <a:p>
            <a:endParaRPr lang="fr-FR" altLang="x-none" dirty="0"/>
          </a:p>
          <a:p>
            <a:endParaRPr lang="fr-FR" altLang="x-none" dirty="0"/>
          </a:p>
          <a:p>
            <a:endParaRPr lang="fr-FR" altLang="x-none" dirty="0"/>
          </a:p>
        </p:txBody>
      </p:sp>
      <p:sp>
        <p:nvSpPr>
          <p:cNvPr id="13" name="ZoneTexte 7"/>
          <p:cNvSpPr txBox="1">
            <a:spLocks noChangeArrowheads="1"/>
          </p:cNvSpPr>
          <p:nvPr/>
        </p:nvSpPr>
        <p:spPr bwMode="auto">
          <a:xfrm>
            <a:off x="179388" y="4005064"/>
            <a:ext cx="8785225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fr-FR" altLang="x-none" b="1" dirty="0"/>
              <a:t>Méthodologie</a:t>
            </a:r>
            <a:r>
              <a:rPr lang="fr-FR" altLang="x-none" b="1" dirty="0" smtClean="0"/>
              <a:t>:</a:t>
            </a:r>
          </a:p>
          <a:p>
            <a:endParaRPr lang="fr-FR" altLang="x-none" b="1" dirty="0" smtClean="0"/>
          </a:p>
          <a:p>
            <a:endParaRPr lang="fr-FR" altLang="x-none" b="1" dirty="0"/>
          </a:p>
          <a:p>
            <a:endParaRPr lang="fr-FR" altLang="x-none" dirty="0"/>
          </a:p>
          <a:p>
            <a:endParaRPr lang="fr-FR" altLang="x-none" dirty="0"/>
          </a:p>
          <a:p>
            <a:endParaRPr lang="fr-FR" altLang="x-none" dirty="0"/>
          </a:p>
          <a:p>
            <a:endParaRPr lang="fr-FR" altLang="x-none" dirty="0"/>
          </a:p>
          <a:p>
            <a:endParaRPr lang="fr-FR" altLang="x-none" dirty="0"/>
          </a:p>
          <a:p>
            <a:endParaRPr lang="fr-FR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Z:\Work\Communaute\CSIIT\CSIIT\AEI2022\Presentations\Logo_AEI_2022_dow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188640"/>
            <a:ext cx="907119" cy="548680"/>
          </a:xfrm>
          <a:prstGeom prst="rect">
            <a:avLst/>
          </a:prstGeom>
          <a:noFill/>
        </p:spPr>
      </p:pic>
      <p:sp>
        <p:nvSpPr>
          <p:cNvPr id="12" name="ZoneTexte 6"/>
          <p:cNvSpPr txBox="1">
            <a:spLocks noChangeArrowheads="1"/>
          </p:cNvSpPr>
          <p:nvPr/>
        </p:nvSpPr>
        <p:spPr bwMode="auto">
          <a:xfrm>
            <a:off x="179388" y="1326580"/>
            <a:ext cx="878522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fr-FR" altLang="x-none" b="1" dirty="0" smtClean="0"/>
              <a:t>Résultats:</a:t>
            </a:r>
          </a:p>
          <a:p>
            <a:endParaRPr lang="fr-FR" altLang="x-none" b="1" dirty="0" smtClean="0"/>
          </a:p>
          <a:p>
            <a:endParaRPr lang="fr-FR" altLang="x-none" b="1" dirty="0" smtClean="0"/>
          </a:p>
          <a:p>
            <a:endParaRPr lang="fr-FR" altLang="x-none" dirty="0" smtClean="0"/>
          </a:p>
          <a:p>
            <a:endParaRPr lang="fr-FR" altLang="x-none" dirty="0" smtClean="0"/>
          </a:p>
          <a:p>
            <a:endParaRPr lang="fr-FR" altLang="x-none" dirty="0" smtClean="0"/>
          </a:p>
          <a:p>
            <a:endParaRPr lang="fr-FR" altLang="x-none" dirty="0"/>
          </a:p>
          <a:p>
            <a:endParaRPr lang="fr-FR" altLang="x-none" dirty="0"/>
          </a:p>
          <a:p>
            <a:endParaRPr lang="fr-FR" altLang="x-none" dirty="0"/>
          </a:p>
          <a:p>
            <a:endParaRPr lang="fr-FR" altLang="x-none" dirty="0"/>
          </a:p>
          <a:p>
            <a:endParaRPr lang="fr-FR" altLang="x-none" dirty="0"/>
          </a:p>
          <a:p>
            <a:endParaRPr lang="fr-FR" altLang="x-none" dirty="0"/>
          </a:p>
        </p:txBody>
      </p:sp>
      <p:sp>
        <p:nvSpPr>
          <p:cNvPr id="13" name="ZoneTexte 7"/>
          <p:cNvSpPr txBox="1">
            <a:spLocks noChangeArrowheads="1"/>
          </p:cNvSpPr>
          <p:nvPr/>
        </p:nvSpPr>
        <p:spPr bwMode="auto">
          <a:xfrm>
            <a:off x="179388" y="5013177"/>
            <a:ext cx="878522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fr-FR" altLang="x-none" b="1" dirty="0" smtClean="0"/>
              <a:t>Conclusions &amp; </a:t>
            </a:r>
            <a:r>
              <a:rPr lang="fr-FR" altLang="x-none" b="1" dirty="0" smtClean="0"/>
              <a:t>Perspectives:</a:t>
            </a:r>
            <a:endParaRPr lang="fr-FR" altLang="x-none" b="1" dirty="0" smtClean="0"/>
          </a:p>
          <a:p>
            <a:endParaRPr lang="fr-FR" altLang="x-none" dirty="0"/>
          </a:p>
          <a:p>
            <a:endParaRPr lang="fr-FR" altLang="x-none" dirty="0"/>
          </a:p>
          <a:p>
            <a:endParaRPr lang="fr-FR" altLang="x-none" dirty="0"/>
          </a:p>
          <a:p>
            <a:endParaRPr lang="fr-FR" altLang="x-none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899592" y="44624"/>
            <a:ext cx="8064896" cy="108012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fr-FR" sz="3000" b="1" spc="-1" dirty="0" smtClean="0">
                <a:solidFill>
                  <a:srgbClr val="000000"/>
                </a:solidFill>
              </a:rPr>
              <a:t>Titre</a:t>
            </a:r>
            <a:br>
              <a:rPr lang="fr-FR" sz="3000" b="1" spc="-1" dirty="0" smtClean="0">
                <a:solidFill>
                  <a:srgbClr val="000000"/>
                </a:solidFill>
              </a:rPr>
            </a:br>
            <a:r>
              <a:rPr lang="fr-FR" sz="1800" b="1" spc="-1" dirty="0" smtClean="0">
                <a:solidFill>
                  <a:srgbClr val="000000"/>
                </a:solidFill>
              </a:rPr>
              <a:t>Auteurs (</a:t>
            </a:r>
            <a:r>
              <a:rPr lang="fr-FR" sz="1800" b="1" i="1" spc="-1" dirty="0" smtClean="0">
                <a:solidFill>
                  <a:srgbClr val="000000"/>
                </a:solidFill>
              </a:rPr>
              <a:t>Laboratoires)</a:t>
            </a:r>
            <a:br>
              <a:rPr lang="fr-FR" sz="1800" b="1" i="1" spc="-1" dirty="0" smtClean="0">
                <a:solidFill>
                  <a:srgbClr val="000000"/>
                </a:solidFill>
              </a:rPr>
            </a:br>
            <a:endParaRPr lang="fr-FR" sz="1800" i="1" spc="-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16</Words>
  <Application>Microsoft Office PowerPoint</Application>
  <PresentationFormat>Affichage à l'écran (4:3)</PresentationFormat>
  <Paragraphs>31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Titre Auteurs (Laboratoires) </vt:lpstr>
      <vt:lpstr>Titre Auteurs (Laboratoires)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flash AEI 2022</dc:title>
  <dc:creator>defe</dc:creator>
  <cp:lastModifiedBy>defe</cp:lastModifiedBy>
  <cp:revision>362</cp:revision>
  <dcterms:created xsi:type="dcterms:W3CDTF">2020-02-06T13:39:10Z</dcterms:created>
  <dcterms:modified xsi:type="dcterms:W3CDTF">2022-06-06T15:49:05Z</dcterms:modified>
</cp:coreProperties>
</file>